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63" r:id="rId3"/>
    <p:sldId id="264" r:id="rId4"/>
    <p:sldId id="265" r:id="rId5"/>
    <p:sldId id="266" r:id="rId6"/>
    <p:sldId id="268" r:id="rId7"/>
    <p:sldId id="269" r:id="rId8"/>
    <p:sldId id="270" r:id="rId9"/>
    <p:sldId id="267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310" r:id="rId18"/>
    <p:sldId id="2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5C0"/>
    <a:srgbClr val="C41D1A"/>
    <a:srgbClr val="C48DC1"/>
    <a:srgbClr val="264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8" autoAdjust="0"/>
    <p:restoredTop sz="94660"/>
  </p:normalViewPr>
  <p:slideViewPr>
    <p:cSldViewPr snapToGrid="0">
      <p:cViewPr varScale="1">
        <p:scale>
          <a:sx n="76" d="100"/>
          <a:sy n="76" d="100"/>
        </p:scale>
        <p:origin x="84" y="8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47188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9135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96246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85928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0774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99617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358795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953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1631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19632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47942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72472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91877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8185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37420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4257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19240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76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DDBF9B-2299-244F-A357-75A090247177}"/>
              </a:ext>
            </a:extLst>
          </p:cNvPr>
          <p:cNvSpPr txBox="1"/>
          <p:nvPr/>
        </p:nvSpPr>
        <p:spPr>
          <a:xfrm>
            <a:off x="2811780" y="4143071"/>
            <a:ext cx="6755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2C55C0"/>
                </a:solidFill>
                <a:latin typeface="+mn-ea"/>
              </a:rPr>
              <a:t>Unit 16</a:t>
            </a:r>
            <a:r>
              <a:rPr lang="ko-KR" altLang="en-US" sz="6000" b="1" dirty="0">
                <a:solidFill>
                  <a:srgbClr val="2C55C0"/>
                </a:solidFill>
                <a:latin typeface="+mn-ea"/>
              </a:rPr>
              <a:t> 종합 연습</a:t>
            </a:r>
            <a:endParaRPr lang="en-US" sz="6000" b="1" dirty="0">
              <a:solidFill>
                <a:srgbClr val="2C55C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6458692-846C-0740-99F0-D30C1AEB9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813"/>
            <a:ext cx="7582486" cy="7981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EF97FDB-BF86-D349-8A26-693568186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8217"/>
            <a:ext cx="7399606" cy="5661565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6435AEF7-BE0A-EC4F-9392-DD4E0B0E382B}"/>
              </a:ext>
            </a:extLst>
          </p:cNvPr>
          <p:cNvSpPr/>
          <p:nvPr/>
        </p:nvSpPr>
        <p:spPr>
          <a:xfrm>
            <a:off x="7586961" y="3544888"/>
            <a:ext cx="4375052" cy="2278966"/>
          </a:xfrm>
          <a:prstGeom prst="roundRect">
            <a:avLst/>
          </a:prstGeom>
          <a:solidFill>
            <a:srgbClr val="C48DC1">
              <a:alpha val="98000"/>
            </a:srgbClr>
          </a:solidFill>
          <a:ln>
            <a:solidFill>
              <a:srgbClr val="C48D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u="sng" dirty="0">
                <a:solidFill>
                  <a:schemeClr val="tx1"/>
                </a:solidFill>
                <a:latin typeface="+mj-ea"/>
                <a:ea typeface="+mj-ea"/>
              </a:rPr>
              <a:t>옛날에는</a:t>
            </a: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 할아버지</a:t>
            </a:r>
            <a:r>
              <a:rPr lang="en-US" altLang="ko-KR" sz="2000" b="1" dirty="0">
                <a:solidFill>
                  <a:schemeClr val="tx1"/>
                </a:solidFill>
                <a:latin typeface="+mj-ea"/>
                <a:ea typeface="+mj-ea"/>
              </a:rPr>
              <a:t>,</a:t>
            </a: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 할머니</a:t>
            </a:r>
            <a:r>
              <a:rPr lang="en-US" altLang="ko-KR" sz="2000" b="1" dirty="0">
                <a:solidFill>
                  <a:schemeClr val="tx1"/>
                </a:solidFill>
                <a:latin typeface="+mj-ea"/>
                <a:ea typeface="+mj-ea"/>
              </a:rPr>
              <a:t>,</a:t>
            </a: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 친척들 하고 다 함께 살았는데</a:t>
            </a:r>
            <a:r>
              <a:rPr lang="en-US" altLang="ko-KR" sz="2000" b="1" dirty="0">
                <a:solidFill>
                  <a:schemeClr val="tx1"/>
                </a:solidFill>
                <a:latin typeface="+mj-ea"/>
                <a:ea typeface="+mj-ea"/>
              </a:rPr>
              <a:t>,</a:t>
            </a: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solidFill>
                  <a:schemeClr val="tx1"/>
                </a:solidFill>
                <a:latin typeface="+mj-ea"/>
                <a:ea typeface="+mj-ea"/>
              </a:rPr>
              <a:t>오늘날에는</a:t>
            </a: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 보통 엄마</a:t>
            </a:r>
            <a:r>
              <a:rPr lang="en-US" altLang="ko-KR" sz="2000" b="1" dirty="0">
                <a:solidFill>
                  <a:schemeClr val="tx1"/>
                </a:solidFill>
                <a:latin typeface="+mj-ea"/>
                <a:ea typeface="+mj-ea"/>
              </a:rPr>
              <a:t>,</a:t>
            </a: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 아빠 하고만 같이 살아요</a:t>
            </a:r>
            <a:r>
              <a:rPr lang="en-US" altLang="ko-KR" sz="2000" b="1" dirty="0">
                <a:solidFill>
                  <a:schemeClr val="tx1"/>
                </a:solidFill>
                <a:latin typeface="+mj-ea"/>
                <a:ea typeface="+mj-ea"/>
              </a:rPr>
              <a:t>.</a:t>
            </a: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B4C64A51-50E0-0B49-9DCB-8F535E14DB7E}"/>
              </a:ext>
            </a:extLst>
          </p:cNvPr>
          <p:cNvCxnSpPr>
            <a:cxnSpLocks/>
          </p:cNvCxnSpPr>
          <p:nvPr/>
        </p:nvCxnSpPr>
        <p:spPr>
          <a:xfrm>
            <a:off x="7272997" y="2391508"/>
            <a:ext cx="1350498" cy="1037491"/>
          </a:xfrm>
          <a:prstGeom prst="straightConnector1">
            <a:avLst/>
          </a:prstGeom>
          <a:ln w="111125">
            <a:solidFill>
              <a:srgbClr val="C48D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50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8" y="221051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C235FD6-DA18-904E-BE02-ECCE1CAF9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829993"/>
            <a:ext cx="11996215" cy="49236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F3EBD32-2AD1-8642-858B-6E03D07FB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813"/>
            <a:ext cx="7582486" cy="79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1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06BD4F-5D7D-5848-8B4D-B1CBF3E965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7526215" cy="8461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735763C-F41E-604A-BDAC-4D82C1694F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31" y="784196"/>
            <a:ext cx="10622769" cy="52896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F9604AB-54FA-F244-AD92-DB66809EA95E}"/>
              </a:ext>
            </a:extLst>
          </p:cNvPr>
          <p:cNvSpPr txBox="1"/>
          <p:nvPr/>
        </p:nvSpPr>
        <p:spPr>
          <a:xfrm>
            <a:off x="1078850" y="5474296"/>
            <a:ext cx="1062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C55C0"/>
                </a:solidFill>
                <a:latin typeface="+mn-ea"/>
              </a:rPr>
              <a:t>재활용품으로 다시 새 물건을 만들 수 있기 때문에 모아서 버려야 돼요</a:t>
            </a:r>
            <a:r>
              <a:rPr lang="en-US" altLang="ko-KR" sz="2400" b="1" dirty="0">
                <a:solidFill>
                  <a:srgbClr val="2C55C0"/>
                </a:solidFill>
                <a:latin typeface="+mn-ea"/>
              </a:rPr>
              <a:t>.</a:t>
            </a:r>
            <a:endParaRPr lang="en-US" sz="2400" b="1" dirty="0">
              <a:solidFill>
                <a:srgbClr val="2C55C0"/>
              </a:solidFill>
              <a:latin typeface="+mn-ea"/>
            </a:endParaRPr>
          </a:p>
        </p:txBody>
      </p:sp>
      <p:pic>
        <p:nvPicPr>
          <p:cNvPr id="13" name="Online Media 12" descr="Track 043">
            <a:hlinkClick r:id="" action="ppaction://media"/>
            <a:extLst>
              <a:ext uri="{FF2B5EF4-FFF2-40B4-BE49-F238E27FC236}">
                <a16:creationId xmlns:a16="http://schemas.microsoft.com/office/drawing/2014/main" xmlns="" id="{470ACEE8-8FD4-9A43-8B23-FEB10E9EC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11969" y="0"/>
            <a:ext cx="1589649" cy="1589649"/>
          </a:xfrm>
          <a:prstGeom prst="rect">
            <a:avLst/>
          </a:prstGeom>
        </p:spPr>
      </p:pic>
      <p:sp>
        <p:nvSpPr>
          <p:cNvPr id="9" name="Smiley Face 8">
            <a:extLst>
              <a:ext uri="{FF2B5EF4-FFF2-40B4-BE49-F238E27FC236}">
                <a16:creationId xmlns:a16="http://schemas.microsoft.com/office/drawing/2014/main" xmlns="" id="{DD69EB98-3BCB-4B4D-A86A-2C10566F7D62}"/>
              </a:ext>
            </a:extLst>
          </p:cNvPr>
          <p:cNvSpPr/>
          <p:nvPr/>
        </p:nvSpPr>
        <p:spPr>
          <a:xfrm>
            <a:off x="5893523" y="2726797"/>
            <a:ext cx="404949" cy="433421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9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5D3B1C8-B343-0D40-A0A5-F75FB96C1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846142"/>
            <a:ext cx="9566031" cy="54136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8EBD5B2-C568-FF4E-9B89-BA1105EE1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"/>
            <a:ext cx="7526215" cy="846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DC360D1-02EF-DB42-B3A5-5301C6F5AB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0468" y="3362631"/>
            <a:ext cx="6691532" cy="1522241"/>
          </a:xfrm>
          <a:prstGeom prst="rect">
            <a:avLst/>
          </a:prstGeom>
        </p:spPr>
      </p:pic>
      <p:pic>
        <p:nvPicPr>
          <p:cNvPr id="11" name="Online Media 10" descr="Track 044">
            <a:hlinkClick r:id="" action="ppaction://media"/>
            <a:extLst>
              <a:ext uri="{FF2B5EF4-FFF2-40B4-BE49-F238E27FC236}">
                <a16:creationId xmlns:a16="http://schemas.microsoft.com/office/drawing/2014/main" xmlns="" id="{D2D134B6-01B5-9F48-B53D-DA2BB10630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60269" y="4425"/>
            <a:ext cx="1522241" cy="1522241"/>
          </a:xfrm>
          <a:prstGeom prst="rect">
            <a:avLst/>
          </a:prstGeom>
        </p:spPr>
      </p:pic>
      <p:sp>
        <p:nvSpPr>
          <p:cNvPr id="12" name="Smiley Face 11">
            <a:extLst>
              <a:ext uri="{FF2B5EF4-FFF2-40B4-BE49-F238E27FC236}">
                <a16:creationId xmlns:a16="http://schemas.microsoft.com/office/drawing/2014/main" xmlns="" id="{1AA1A9ED-1297-0449-BF4C-F262AB4C09E0}"/>
              </a:ext>
            </a:extLst>
          </p:cNvPr>
          <p:cNvSpPr/>
          <p:nvPr/>
        </p:nvSpPr>
        <p:spPr>
          <a:xfrm>
            <a:off x="807727" y="2215375"/>
            <a:ext cx="404949" cy="433421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iley Face 12">
            <a:extLst>
              <a:ext uri="{FF2B5EF4-FFF2-40B4-BE49-F238E27FC236}">
                <a16:creationId xmlns:a16="http://schemas.microsoft.com/office/drawing/2014/main" xmlns="" id="{56765011-D893-5A4E-8B91-68427298C224}"/>
              </a:ext>
            </a:extLst>
          </p:cNvPr>
          <p:cNvSpPr/>
          <p:nvPr/>
        </p:nvSpPr>
        <p:spPr>
          <a:xfrm>
            <a:off x="822150" y="4927183"/>
            <a:ext cx="404949" cy="433421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8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3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C31D33D-F9D1-B94D-BA8B-319775025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7554351" cy="11223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4852421-065A-3746-A4A9-6B18F5E59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8282" y="295423"/>
            <a:ext cx="4332849" cy="506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932D71-1D25-FC4D-BE43-B874197D7F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" y="1104654"/>
            <a:ext cx="12191998" cy="507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FBE2443-9B97-AB4D-99E1-82A892C96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7554351" cy="7174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629078C-664E-7B44-B275-3F6D8253B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688" y="792748"/>
            <a:ext cx="7488705" cy="16641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1065595-613D-2C4E-A6B1-DEE85C2F30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42" y="2423917"/>
            <a:ext cx="7995684" cy="28735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C4A6A5D-B347-974C-8466-E1B1CAA2F7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042" y="5335814"/>
            <a:ext cx="7554351" cy="8976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2E40F41-49F0-BD4E-B1C8-E5A9819E91DD}"/>
              </a:ext>
            </a:extLst>
          </p:cNvPr>
          <p:cNvSpPr txBox="1"/>
          <p:nvPr/>
        </p:nvSpPr>
        <p:spPr>
          <a:xfrm>
            <a:off x="4326089" y="1672142"/>
            <a:ext cx="202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C55C0"/>
                </a:solidFill>
              </a:rPr>
              <a:t>나무</a:t>
            </a:r>
            <a:endParaRPr lang="en-US" b="1" dirty="0">
              <a:solidFill>
                <a:srgbClr val="2C55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EB0CCCD-A716-2D45-B22F-375FB2E3C573}"/>
              </a:ext>
            </a:extLst>
          </p:cNvPr>
          <p:cNvSpPr txBox="1"/>
          <p:nvPr/>
        </p:nvSpPr>
        <p:spPr>
          <a:xfrm>
            <a:off x="6222882" y="1672142"/>
            <a:ext cx="1814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C55C0"/>
                </a:solidFill>
              </a:rPr>
              <a:t>가스</a:t>
            </a:r>
            <a:r>
              <a:rPr lang="en-US" altLang="ko-KR" b="1" dirty="0">
                <a:solidFill>
                  <a:srgbClr val="2C55C0"/>
                </a:solidFill>
              </a:rPr>
              <a:t>,</a:t>
            </a:r>
            <a:r>
              <a:rPr lang="ko-KR" altLang="en-US" b="1" dirty="0">
                <a:solidFill>
                  <a:srgbClr val="2C55C0"/>
                </a:solidFill>
              </a:rPr>
              <a:t> 전기</a:t>
            </a:r>
            <a:endParaRPr lang="en-US" b="1" dirty="0">
              <a:solidFill>
                <a:srgbClr val="2C55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F364EC2-5C4C-3949-8D71-60573B058DE5}"/>
              </a:ext>
            </a:extLst>
          </p:cNvPr>
          <p:cNvSpPr txBox="1"/>
          <p:nvPr/>
        </p:nvSpPr>
        <p:spPr>
          <a:xfrm>
            <a:off x="3691871" y="2043461"/>
            <a:ext cx="2335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C55C0"/>
                </a:solidFill>
              </a:rPr>
              <a:t>콩</a:t>
            </a:r>
            <a:r>
              <a:rPr lang="en-US" altLang="ko-KR" b="1" dirty="0">
                <a:solidFill>
                  <a:srgbClr val="2C55C0"/>
                </a:solidFill>
              </a:rPr>
              <a:t>,</a:t>
            </a:r>
            <a:r>
              <a:rPr lang="ko-KR" altLang="en-US" b="1" dirty="0">
                <a:solidFill>
                  <a:srgbClr val="2C55C0"/>
                </a:solidFill>
              </a:rPr>
              <a:t> 나물</a:t>
            </a:r>
            <a:r>
              <a:rPr lang="en-US" altLang="ko-KR" b="1" dirty="0">
                <a:solidFill>
                  <a:srgbClr val="2C55C0"/>
                </a:solidFill>
              </a:rPr>
              <a:t>,</a:t>
            </a:r>
            <a:r>
              <a:rPr lang="ko-KR" altLang="en-US" b="1" dirty="0">
                <a:solidFill>
                  <a:srgbClr val="2C55C0"/>
                </a:solidFill>
              </a:rPr>
              <a:t> 생선</a:t>
            </a:r>
            <a:r>
              <a:rPr lang="en-US" altLang="ko-KR" b="1" dirty="0">
                <a:solidFill>
                  <a:srgbClr val="2C55C0"/>
                </a:solidFill>
              </a:rPr>
              <a:t>,</a:t>
            </a:r>
            <a:r>
              <a:rPr lang="ko-KR" altLang="en-US" b="1" dirty="0">
                <a:solidFill>
                  <a:srgbClr val="2C55C0"/>
                </a:solidFill>
              </a:rPr>
              <a:t> 찌개</a:t>
            </a:r>
            <a:endParaRPr lang="en-US" b="1" dirty="0">
              <a:solidFill>
                <a:srgbClr val="2C55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A423261-6D39-9A46-BDAC-F91A1780AAA6}"/>
              </a:ext>
            </a:extLst>
          </p:cNvPr>
          <p:cNvSpPr txBox="1"/>
          <p:nvPr/>
        </p:nvSpPr>
        <p:spPr>
          <a:xfrm>
            <a:off x="5850088" y="2043461"/>
            <a:ext cx="3502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C55C0"/>
                </a:solidFill>
              </a:rPr>
              <a:t>라면</a:t>
            </a:r>
            <a:r>
              <a:rPr lang="en-US" altLang="ko-KR" b="1" dirty="0">
                <a:solidFill>
                  <a:srgbClr val="2C55C0"/>
                </a:solidFill>
              </a:rPr>
              <a:t>,</a:t>
            </a:r>
            <a:r>
              <a:rPr lang="ko-KR" altLang="en-US" b="1" dirty="0">
                <a:solidFill>
                  <a:srgbClr val="2C55C0"/>
                </a:solidFill>
              </a:rPr>
              <a:t>햄버거</a:t>
            </a:r>
            <a:r>
              <a:rPr lang="en-US" altLang="ko-KR" b="1" dirty="0">
                <a:solidFill>
                  <a:srgbClr val="2C55C0"/>
                </a:solidFill>
              </a:rPr>
              <a:t>,</a:t>
            </a:r>
            <a:r>
              <a:rPr lang="ko-KR" altLang="en-US" b="1" dirty="0">
                <a:solidFill>
                  <a:srgbClr val="2C55C0"/>
                </a:solidFill>
              </a:rPr>
              <a:t> 스파게티</a:t>
            </a:r>
            <a:r>
              <a:rPr lang="en-US" altLang="ko-KR" b="1" dirty="0">
                <a:solidFill>
                  <a:srgbClr val="2C55C0"/>
                </a:solidFill>
              </a:rPr>
              <a:t>,</a:t>
            </a:r>
            <a:r>
              <a:rPr lang="ko-KR" altLang="en-US" b="1" dirty="0">
                <a:solidFill>
                  <a:srgbClr val="2C55C0"/>
                </a:solidFill>
              </a:rPr>
              <a:t> 피자</a:t>
            </a:r>
            <a:endParaRPr lang="en-US" b="1" dirty="0">
              <a:solidFill>
                <a:srgbClr val="2C55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EA8BB7B-037F-F44E-AC36-7677033A0B2D}"/>
              </a:ext>
            </a:extLst>
          </p:cNvPr>
          <p:cNvSpPr txBox="1"/>
          <p:nvPr/>
        </p:nvSpPr>
        <p:spPr>
          <a:xfrm>
            <a:off x="645041" y="2808569"/>
            <a:ext cx="534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C55C0"/>
                </a:solidFill>
              </a:rPr>
              <a:t>옛날이나 오늘날이나 불을 이용해서 음식을 해요</a:t>
            </a:r>
            <a:endParaRPr lang="en-US" b="1" dirty="0">
              <a:solidFill>
                <a:srgbClr val="2C55C0"/>
              </a:solidFill>
            </a:endParaRPr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xmlns="" id="{F1985E3C-1C80-8841-AC19-94E9695D8D1B}"/>
              </a:ext>
            </a:extLst>
          </p:cNvPr>
          <p:cNvSpPr/>
          <p:nvPr/>
        </p:nvSpPr>
        <p:spPr>
          <a:xfrm>
            <a:off x="892927" y="3790558"/>
            <a:ext cx="404949" cy="358199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7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  <p:bldP spid="17" grpId="0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4DAB4C5-D672-3C44-BED9-0AF1E68CC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1"/>
            <a:ext cx="6386735" cy="7700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B03FF05-B307-1E44-85E5-C3CEEE8852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70033"/>
            <a:ext cx="12027877" cy="540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4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114300" indent="0">
              <a:buNone/>
            </a:pPr>
            <a:endParaRPr lang="en-US" altLang="ko-KR" dirty="0"/>
          </a:p>
          <a:p>
            <a:r>
              <a:rPr lang="ko-KR" altLang="en-US" dirty="0"/>
              <a:t>재외동포를 위한 한국어 </a:t>
            </a:r>
            <a:r>
              <a:rPr lang="en-US" altLang="ko-KR" dirty="0" smtClean="0"/>
              <a:t>3</a:t>
            </a:r>
            <a:r>
              <a:rPr lang="en-US" altLang="ko-KR" dirty="0" smtClean="0"/>
              <a:t>-1</a:t>
            </a:r>
            <a:r>
              <a:rPr lang="ko-KR" altLang="en-US" dirty="0" smtClean="0"/>
              <a:t>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재외동포를 위한 한국어 </a:t>
            </a:r>
            <a:r>
              <a:rPr lang="en-US" altLang="ko-KR" dirty="0" smtClean="0"/>
              <a:t>3</a:t>
            </a:r>
            <a:r>
              <a:rPr lang="en-US" altLang="ko-KR" dirty="0" smtClean="0"/>
              <a:t>-1</a:t>
            </a:r>
            <a:r>
              <a:rPr lang="ko-KR" altLang="en-US" dirty="0" smtClean="0"/>
              <a:t> </a:t>
            </a:r>
            <a:r>
              <a:rPr lang="en-US" altLang="ko-KR" dirty="0"/>
              <a:t>(</a:t>
            </a:r>
            <a:r>
              <a:rPr lang="ko-KR" altLang="en-US" dirty="0"/>
              <a:t>범용</a:t>
            </a:r>
            <a:r>
              <a:rPr lang="en-US" altLang="ko-KR" dirty="0"/>
              <a:t>)</a:t>
            </a:r>
            <a:endParaRPr lang="en-US" altLang="ko-KR" sz="2400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8" y="240408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xmlns="" id="{94DB9E14-E265-D746-A121-E86E58787BE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72412" y="1507587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한국어</a:t>
            </a:r>
            <a:r>
              <a:rPr lang="en-US" altLang="ko-KR" sz="6600" b="1" dirty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</p:spTree>
    <p:extLst>
      <p:ext uri="{BB962C8B-B14F-4D97-AF65-F5344CB8AC3E}">
        <p14:creationId xmlns:p14="http://schemas.microsoft.com/office/powerpoint/2010/main" val="333607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4FDD036-3029-3240-A8FA-D6261BAB6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2191997" cy="625978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7641D092-65AD-E741-9D32-547F361320A8}"/>
              </a:ext>
            </a:extLst>
          </p:cNvPr>
          <p:cNvCxnSpPr/>
          <p:nvPr/>
        </p:nvCxnSpPr>
        <p:spPr>
          <a:xfrm>
            <a:off x="3794760" y="2731770"/>
            <a:ext cx="5280660" cy="19088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E5F2A900-1BFE-2248-B6FB-82DF757E3DDD}"/>
              </a:ext>
            </a:extLst>
          </p:cNvPr>
          <p:cNvCxnSpPr/>
          <p:nvPr/>
        </p:nvCxnSpPr>
        <p:spPr>
          <a:xfrm>
            <a:off x="3806190" y="3703320"/>
            <a:ext cx="532638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905853A0-85B0-EE44-9C77-DBBF4A5194B1}"/>
              </a:ext>
            </a:extLst>
          </p:cNvPr>
          <p:cNvCxnSpPr/>
          <p:nvPr/>
        </p:nvCxnSpPr>
        <p:spPr>
          <a:xfrm>
            <a:off x="3794760" y="4640580"/>
            <a:ext cx="5383530" cy="9601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15196EE9-2EF3-8447-B859-92BD6885C447}"/>
              </a:ext>
            </a:extLst>
          </p:cNvPr>
          <p:cNvCxnSpPr/>
          <p:nvPr/>
        </p:nvCxnSpPr>
        <p:spPr>
          <a:xfrm flipV="1">
            <a:off x="3806190" y="2731770"/>
            <a:ext cx="5372100" cy="28689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89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5690EA1-A932-D24F-8CE8-A29D5390E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96" y="0"/>
            <a:ext cx="12191996" cy="62597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8AA60FF-93A4-6145-834D-00C7BE7EB4DF}"/>
              </a:ext>
            </a:extLst>
          </p:cNvPr>
          <p:cNvSpPr txBox="1"/>
          <p:nvPr/>
        </p:nvSpPr>
        <p:spPr>
          <a:xfrm>
            <a:off x="1524000" y="1854466"/>
            <a:ext cx="96598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64AAB"/>
                </a:solidFill>
              </a:rPr>
              <a:t>설날</a:t>
            </a:r>
            <a:endParaRPr lang="en-US" sz="2500" b="1" dirty="0">
              <a:solidFill>
                <a:srgbClr val="264AAB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D1CE13-5B74-F048-A5ED-31E324E092C9}"/>
              </a:ext>
            </a:extLst>
          </p:cNvPr>
          <p:cNvSpPr txBox="1"/>
          <p:nvPr/>
        </p:nvSpPr>
        <p:spPr>
          <a:xfrm>
            <a:off x="1524000" y="3137095"/>
            <a:ext cx="96598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64AAB"/>
                </a:solidFill>
              </a:rPr>
              <a:t>용돈</a:t>
            </a:r>
            <a:endParaRPr lang="en-US" sz="2500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2D1F4E5-6BED-D449-B647-EB981EB59B62}"/>
              </a:ext>
            </a:extLst>
          </p:cNvPr>
          <p:cNvSpPr txBox="1"/>
          <p:nvPr/>
        </p:nvSpPr>
        <p:spPr>
          <a:xfrm>
            <a:off x="1524000" y="4719816"/>
            <a:ext cx="96598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64AAB"/>
                </a:solidFill>
              </a:rPr>
              <a:t>청소</a:t>
            </a:r>
            <a:endParaRPr lang="en-US" sz="2500" b="1" dirty="0">
              <a:solidFill>
                <a:srgbClr val="264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87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7C17E6-24CD-FD44-93A3-B1912769DB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1985673" cy="62597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F766D2-14D5-5B4E-9706-F0AC570D58CD}"/>
              </a:ext>
            </a:extLst>
          </p:cNvPr>
          <p:cNvSpPr txBox="1"/>
          <p:nvPr/>
        </p:nvSpPr>
        <p:spPr>
          <a:xfrm>
            <a:off x="1524000" y="1946831"/>
            <a:ext cx="12379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rgbClr val="2C55C0"/>
                </a:solidFill>
              </a:rPr>
              <a:t>걸다</a:t>
            </a:r>
            <a:endParaRPr lang="en-US" sz="3000" b="1" dirty="0">
              <a:solidFill>
                <a:srgbClr val="2C55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C308DF9-B4EA-2049-A95D-4015F809F30B}"/>
              </a:ext>
            </a:extLst>
          </p:cNvPr>
          <p:cNvSpPr txBox="1"/>
          <p:nvPr/>
        </p:nvSpPr>
        <p:spPr>
          <a:xfrm>
            <a:off x="1519313" y="3406186"/>
            <a:ext cx="12426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rgbClr val="2C55C0"/>
                </a:solidFill>
              </a:rPr>
              <a:t>넣다</a:t>
            </a:r>
            <a:endParaRPr lang="en-US" sz="3000" b="1" dirty="0">
              <a:solidFill>
                <a:srgbClr val="2C55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226CD68-1A84-2E45-9BD8-16C55180E29B}"/>
              </a:ext>
            </a:extLst>
          </p:cNvPr>
          <p:cNvSpPr txBox="1"/>
          <p:nvPr/>
        </p:nvSpPr>
        <p:spPr>
          <a:xfrm>
            <a:off x="1524000" y="4881489"/>
            <a:ext cx="9659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rgbClr val="2C55C0"/>
                </a:solidFill>
              </a:rPr>
              <a:t>꽂다</a:t>
            </a:r>
            <a:endParaRPr lang="en-US" sz="3000" b="1" dirty="0">
              <a:solidFill>
                <a:srgbClr val="2C55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89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F75DC2F-F8AF-264E-858F-4A01B06A02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" y="0"/>
            <a:ext cx="12191997" cy="630901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F38C4462-00D8-C84A-835D-30329F655D7B}"/>
              </a:ext>
            </a:extLst>
          </p:cNvPr>
          <p:cNvCxnSpPr/>
          <p:nvPr/>
        </p:nvCxnSpPr>
        <p:spPr>
          <a:xfrm>
            <a:off x="8173329" y="1519311"/>
            <a:ext cx="2082019" cy="13504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C1352AE1-6A70-3F42-9F04-D96545DC7CE4}"/>
              </a:ext>
            </a:extLst>
          </p:cNvPr>
          <p:cNvCxnSpPr/>
          <p:nvPr/>
        </p:nvCxnSpPr>
        <p:spPr>
          <a:xfrm flipV="1">
            <a:off x="8173329" y="1617785"/>
            <a:ext cx="2082019" cy="1252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D2E47F96-6046-AF4A-A832-D7AD6F77DF81}"/>
              </a:ext>
            </a:extLst>
          </p:cNvPr>
          <p:cNvCxnSpPr/>
          <p:nvPr/>
        </p:nvCxnSpPr>
        <p:spPr>
          <a:xfrm>
            <a:off x="8173329" y="4258860"/>
            <a:ext cx="2082019" cy="13279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B4526101-38EE-FC4A-AA7A-612821E542AC}"/>
              </a:ext>
            </a:extLst>
          </p:cNvPr>
          <p:cNvCxnSpPr/>
          <p:nvPr/>
        </p:nvCxnSpPr>
        <p:spPr>
          <a:xfrm flipV="1">
            <a:off x="8173329" y="4346917"/>
            <a:ext cx="2180493" cy="12398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89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A25318F-2507-B14D-BCF1-CD587FF96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1765"/>
            <a:ext cx="12191997" cy="6271547"/>
          </a:xfrm>
          <a:prstGeom prst="rect">
            <a:avLst/>
          </a:prstGeom>
        </p:spPr>
      </p:pic>
      <p:sp>
        <p:nvSpPr>
          <p:cNvPr id="4" name="Smiley Face 3">
            <a:extLst>
              <a:ext uri="{FF2B5EF4-FFF2-40B4-BE49-F238E27FC236}">
                <a16:creationId xmlns:a16="http://schemas.microsoft.com/office/drawing/2014/main" xmlns="" id="{BB516AA8-94D3-084E-AE4B-AD91569CEAC5}"/>
              </a:ext>
            </a:extLst>
          </p:cNvPr>
          <p:cNvSpPr/>
          <p:nvPr/>
        </p:nvSpPr>
        <p:spPr>
          <a:xfrm>
            <a:off x="686592" y="2316163"/>
            <a:ext cx="404949" cy="433421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>
            <a:extLst>
              <a:ext uri="{FF2B5EF4-FFF2-40B4-BE49-F238E27FC236}">
                <a16:creationId xmlns:a16="http://schemas.microsoft.com/office/drawing/2014/main" xmlns="" id="{394E4094-1C02-E148-83A1-E6A8BC4ED626}"/>
              </a:ext>
            </a:extLst>
          </p:cNvPr>
          <p:cNvSpPr/>
          <p:nvPr/>
        </p:nvSpPr>
        <p:spPr>
          <a:xfrm>
            <a:off x="6299266" y="5154360"/>
            <a:ext cx="404949" cy="433421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29ECDA-864A-384C-A636-569FAF0AE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65" y="1816121"/>
            <a:ext cx="9704070" cy="42222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D355156-AE78-884A-B24E-F4B9DE151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613"/>
            <a:ext cx="9612630" cy="15863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CDD2A75-9E68-E640-BE06-584DB1F5564D}"/>
              </a:ext>
            </a:extLst>
          </p:cNvPr>
          <p:cNvSpPr txBox="1"/>
          <p:nvPr/>
        </p:nvSpPr>
        <p:spPr>
          <a:xfrm>
            <a:off x="4334185" y="5182522"/>
            <a:ext cx="5566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C55C0"/>
                </a:solidFill>
              </a:rPr>
              <a:t>엄마 만큼 키가 커요</a:t>
            </a:r>
            <a:endParaRPr lang="en-US" sz="2400" b="1" dirty="0">
              <a:solidFill>
                <a:srgbClr val="2C55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650E0AA-C3CE-9A4B-BF47-B2E82A90788D}"/>
              </a:ext>
            </a:extLst>
          </p:cNvPr>
          <p:cNvSpPr txBox="1"/>
          <p:nvPr/>
        </p:nvSpPr>
        <p:spPr>
          <a:xfrm>
            <a:off x="4334185" y="4126266"/>
            <a:ext cx="5452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C55C0"/>
                </a:solidFill>
              </a:rPr>
              <a:t>아침에 일어난 다음에 세수를 해요</a:t>
            </a:r>
            <a:endParaRPr lang="en-US" sz="2400" b="1" dirty="0">
              <a:solidFill>
                <a:srgbClr val="2C55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8625B13-1F68-9943-B204-6AF4952E14D0}"/>
              </a:ext>
            </a:extLst>
          </p:cNvPr>
          <p:cNvSpPr txBox="1"/>
          <p:nvPr/>
        </p:nvSpPr>
        <p:spPr>
          <a:xfrm>
            <a:off x="4334185" y="3007105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C55C0"/>
                </a:solidFill>
              </a:rPr>
              <a:t>다음에는 시험을 더 잘 볼게요</a:t>
            </a:r>
            <a:endParaRPr lang="en-US" sz="2400" b="1" dirty="0">
              <a:solidFill>
                <a:srgbClr val="2C55C0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9448C465-CD86-C242-AD9D-65A0E2378D3D}"/>
              </a:ext>
            </a:extLst>
          </p:cNvPr>
          <p:cNvCxnSpPr/>
          <p:nvPr/>
        </p:nvCxnSpPr>
        <p:spPr>
          <a:xfrm flipV="1">
            <a:off x="3409507" y="1040130"/>
            <a:ext cx="671003" cy="1277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5DBED2DF-A441-B544-B0D4-E423F27D4C60}"/>
              </a:ext>
            </a:extLst>
          </p:cNvPr>
          <p:cNvCxnSpPr/>
          <p:nvPr/>
        </p:nvCxnSpPr>
        <p:spPr>
          <a:xfrm flipV="1">
            <a:off x="3434715" y="1407990"/>
            <a:ext cx="1337310" cy="3069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E0F08928-0154-2F44-B4C4-7DFBC5B7224A}"/>
              </a:ext>
            </a:extLst>
          </p:cNvPr>
          <p:cNvCxnSpPr/>
          <p:nvPr/>
        </p:nvCxnSpPr>
        <p:spPr>
          <a:xfrm flipV="1">
            <a:off x="3168502" y="1040130"/>
            <a:ext cx="3643778" cy="4667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98E46FE5-8C79-984A-852B-AAA49DA0C48C}"/>
              </a:ext>
            </a:extLst>
          </p:cNvPr>
          <p:cNvCxnSpPr>
            <a:cxnSpLocks/>
          </p:cNvCxnSpPr>
          <p:nvPr/>
        </p:nvCxnSpPr>
        <p:spPr>
          <a:xfrm flipV="1">
            <a:off x="3324447" y="1441792"/>
            <a:ext cx="3487833" cy="1932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60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3B77B01-AAD3-C94B-B7D5-E6D103E38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28" y="0"/>
            <a:ext cx="10508567" cy="6259782"/>
          </a:xfrm>
          <a:prstGeom prst="rect">
            <a:avLst/>
          </a:prstGeom>
        </p:spPr>
      </p:pic>
      <p:sp>
        <p:nvSpPr>
          <p:cNvPr id="10" name="Smiley Face 9">
            <a:extLst>
              <a:ext uri="{FF2B5EF4-FFF2-40B4-BE49-F238E27FC236}">
                <a16:creationId xmlns:a16="http://schemas.microsoft.com/office/drawing/2014/main" xmlns="" id="{A038DA32-6FE7-F14F-B810-89F921992871}"/>
              </a:ext>
            </a:extLst>
          </p:cNvPr>
          <p:cNvSpPr/>
          <p:nvPr/>
        </p:nvSpPr>
        <p:spPr>
          <a:xfrm>
            <a:off x="5261937" y="1800275"/>
            <a:ext cx="304244" cy="358199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iley Face 10">
            <a:extLst>
              <a:ext uri="{FF2B5EF4-FFF2-40B4-BE49-F238E27FC236}">
                <a16:creationId xmlns:a16="http://schemas.microsoft.com/office/drawing/2014/main" xmlns="" id="{B43F3A29-4C7A-7749-B7F4-C75F07EC61DD}"/>
              </a:ext>
            </a:extLst>
          </p:cNvPr>
          <p:cNvSpPr/>
          <p:nvPr/>
        </p:nvSpPr>
        <p:spPr>
          <a:xfrm>
            <a:off x="4720547" y="4393754"/>
            <a:ext cx="334668" cy="325635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7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6AACD1D-ACD8-A14B-AE85-A74DDC05F6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85" y="598216"/>
            <a:ext cx="10930597" cy="56615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66FDD4A-2D50-9448-BC30-61E13BB9C4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" y="0"/>
            <a:ext cx="8961120" cy="6625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9C3CC6E-C90E-BC4C-BFDC-1BE78AE94D2A}"/>
              </a:ext>
            </a:extLst>
          </p:cNvPr>
          <p:cNvSpPr txBox="1"/>
          <p:nvPr/>
        </p:nvSpPr>
        <p:spPr>
          <a:xfrm>
            <a:off x="4629045" y="2663714"/>
            <a:ext cx="486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2C55C0"/>
                </a:solidFill>
                <a:latin typeface="+mn-ea"/>
              </a:rPr>
              <a:t>피아노를 배운 지 </a:t>
            </a:r>
            <a:r>
              <a:rPr lang="en-US" altLang="ko-KR" sz="2000" b="1" dirty="0">
                <a:solidFill>
                  <a:srgbClr val="2C55C0"/>
                </a:solidFill>
                <a:latin typeface="+mn-ea"/>
              </a:rPr>
              <a:t>9</a:t>
            </a:r>
            <a:r>
              <a:rPr lang="ko-KR" altLang="en-US" sz="2000" b="1" dirty="0">
                <a:solidFill>
                  <a:srgbClr val="2C55C0"/>
                </a:solidFill>
                <a:latin typeface="+mn-ea"/>
              </a:rPr>
              <a:t>개월 됐어요</a:t>
            </a:r>
            <a:r>
              <a:rPr lang="en-US" altLang="ko-KR" sz="2000" b="1" dirty="0">
                <a:solidFill>
                  <a:srgbClr val="2C55C0"/>
                </a:solidFill>
                <a:latin typeface="+mn-ea"/>
              </a:rPr>
              <a:t>.</a:t>
            </a:r>
            <a:endParaRPr lang="en-US" sz="2000" b="1" dirty="0">
              <a:solidFill>
                <a:srgbClr val="2C55C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2FEBD9B-2EA2-C34D-A39D-1E6826126DD9}"/>
              </a:ext>
            </a:extLst>
          </p:cNvPr>
          <p:cNvSpPr txBox="1"/>
          <p:nvPr/>
        </p:nvSpPr>
        <p:spPr>
          <a:xfrm>
            <a:off x="4629045" y="4135288"/>
            <a:ext cx="486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2C55C0"/>
                </a:solidFill>
                <a:latin typeface="+mn-ea"/>
              </a:rPr>
              <a:t>비 때문에 안 갔어요</a:t>
            </a:r>
            <a:r>
              <a:rPr lang="en-US" altLang="ko-KR" sz="2000" b="1" dirty="0">
                <a:solidFill>
                  <a:srgbClr val="2C55C0"/>
                </a:solidFill>
                <a:latin typeface="+mn-ea"/>
              </a:rPr>
              <a:t>.</a:t>
            </a:r>
            <a:r>
              <a:rPr lang="ko-KR" altLang="en-US" sz="2000" b="1" dirty="0">
                <a:solidFill>
                  <a:srgbClr val="2C55C0"/>
                </a:solidFill>
                <a:latin typeface="+mn-ea"/>
              </a:rPr>
              <a:t> </a:t>
            </a:r>
            <a:endParaRPr lang="en-US" sz="2000" b="1" dirty="0">
              <a:solidFill>
                <a:srgbClr val="2C55C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CBC5069-AA19-2246-92C2-86E2FEBED55D}"/>
              </a:ext>
            </a:extLst>
          </p:cNvPr>
          <p:cNvSpPr txBox="1"/>
          <p:nvPr/>
        </p:nvSpPr>
        <p:spPr>
          <a:xfrm>
            <a:off x="4629045" y="5560564"/>
            <a:ext cx="3868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2C55C0"/>
                </a:solidFill>
                <a:latin typeface="+mn-ea"/>
              </a:rPr>
              <a:t>텔레비전을 보거나 책을 읽어요</a:t>
            </a:r>
            <a:r>
              <a:rPr lang="en-US" altLang="ko-KR" sz="2000" b="1" dirty="0">
                <a:solidFill>
                  <a:srgbClr val="2C55C0"/>
                </a:solidFill>
                <a:latin typeface="+mn-ea"/>
              </a:rPr>
              <a:t>.</a:t>
            </a:r>
            <a:endParaRPr lang="en-US" sz="2000" b="1" dirty="0">
              <a:solidFill>
                <a:srgbClr val="2C55C0"/>
              </a:solidFill>
              <a:latin typeface="+mn-ea"/>
            </a:endParaRPr>
          </a:p>
        </p:txBody>
      </p:sp>
      <p:sp>
        <p:nvSpPr>
          <p:cNvPr id="3" name="Oval 2"/>
          <p:cNvSpPr/>
          <p:nvPr/>
        </p:nvSpPr>
        <p:spPr>
          <a:xfrm>
            <a:off x="4891439" y="1216404"/>
            <a:ext cx="1627464" cy="4278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947774" y="1216404"/>
            <a:ext cx="1627464" cy="4278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4" name="Oval 13"/>
          <p:cNvSpPr/>
          <p:nvPr/>
        </p:nvSpPr>
        <p:spPr>
          <a:xfrm>
            <a:off x="7930523" y="1220599"/>
            <a:ext cx="1627464" cy="4278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07746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3" grpId="0" animBg="1"/>
      <p:bldP spid="3" grpId="1" animBg="1"/>
      <p:bldP spid="13" grpId="0" animBg="1"/>
      <p:bldP spid="13" grpId="1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</TotalTime>
  <Words>294</Words>
  <Application>Microsoft Office PowerPoint</Application>
  <PresentationFormat>Widescreen</PresentationFormat>
  <Paragraphs>60</Paragraphs>
  <Slides>18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맑은 고딕</vt:lpstr>
      <vt:lpstr>Arial</vt:lpstr>
      <vt:lpstr>Calibri</vt:lpstr>
      <vt:lpstr>1_Office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  <vt:lpstr>재외동포를 위한 한국어(영어권)  3-1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26</cp:revision>
  <dcterms:created xsi:type="dcterms:W3CDTF">2020-04-18T22:55:50Z</dcterms:created>
  <dcterms:modified xsi:type="dcterms:W3CDTF">2020-05-13T19:04:00Z</dcterms:modified>
</cp:coreProperties>
</file>